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0DE9-0D3B-4CA6-BCBF-320871BF617E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1780-6C1D-4C31-A556-41976314C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0DE9-0D3B-4CA6-BCBF-320871BF617E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1780-6C1D-4C31-A556-41976314C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0DE9-0D3B-4CA6-BCBF-320871BF617E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1780-6C1D-4C31-A556-41976314C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0DE9-0D3B-4CA6-BCBF-320871BF617E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1780-6C1D-4C31-A556-41976314C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0DE9-0D3B-4CA6-BCBF-320871BF617E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1780-6C1D-4C31-A556-41976314C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0DE9-0D3B-4CA6-BCBF-320871BF617E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1780-6C1D-4C31-A556-41976314C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0DE9-0D3B-4CA6-BCBF-320871BF617E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1780-6C1D-4C31-A556-41976314C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0DE9-0D3B-4CA6-BCBF-320871BF617E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1780-6C1D-4C31-A556-41976314C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0DE9-0D3B-4CA6-BCBF-320871BF617E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1780-6C1D-4C31-A556-41976314C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0DE9-0D3B-4CA6-BCBF-320871BF617E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1780-6C1D-4C31-A556-41976314C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0DE9-0D3B-4CA6-BCBF-320871BF617E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1780-6C1D-4C31-A556-41976314C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9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70DE9-0D3B-4CA6-BCBF-320871BF617E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01780-6C1D-4C31-A556-41976314C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8294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Soils</a:t>
            </a:r>
            <a:endParaRPr lang="en-US" sz="9600" dirty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6700" y="55626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ookman Old Style" pitchFamily="18" charset="0"/>
              </a:rPr>
              <a:t>Lindsay Rogers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Bookman Old Style" pitchFamily="18" charset="0"/>
              </a:rPr>
              <a:t>Nebraska Game &amp; Parks Commission</a:t>
            </a:r>
            <a:endParaRPr lang="en-US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940"/>
            <a:ext cx="8077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ookman Old Style" pitchFamily="18" charset="0"/>
                <a:cs typeface="Arial" pitchFamily="34" charset="0"/>
              </a:rPr>
              <a:t>Soil Organisms</a:t>
            </a:r>
          </a:p>
          <a:p>
            <a:pPr algn="ctr"/>
            <a:r>
              <a:rPr lang="en-US" sz="4000" u="sng" dirty="0" smtClean="0">
                <a:latin typeface="Bookman Old Style" pitchFamily="18" charset="0"/>
                <a:cs typeface="Arial" pitchFamily="34" charset="0"/>
              </a:rPr>
              <a:t>Mites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Picture 2" descr="soil mi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752600"/>
            <a:ext cx="48006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940"/>
            <a:ext cx="8077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ookman Old Style" pitchFamily="18" charset="0"/>
                <a:cs typeface="Arial" pitchFamily="34" charset="0"/>
              </a:rPr>
              <a:t>Soil Organisms</a:t>
            </a:r>
          </a:p>
          <a:p>
            <a:pPr algn="ctr"/>
            <a:r>
              <a:rPr lang="en-US" sz="4000" u="sng" dirty="0" smtClean="0">
                <a:latin typeface="Bookman Old Style" pitchFamily="18" charset="0"/>
                <a:cs typeface="Arial" pitchFamily="34" charset="0"/>
              </a:rPr>
              <a:t>Centipedes &amp; Millipedes 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Picture 2" descr="millipede02.jpg"/>
          <p:cNvPicPr>
            <a:picLocks noChangeAspect="1"/>
          </p:cNvPicPr>
          <p:nvPr/>
        </p:nvPicPr>
        <p:blipFill>
          <a:blip r:embed="rId2" cstate="print"/>
          <a:srcRect l="7971" t="18092" r="4631" b="19408"/>
          <a:stretch>
            <a:fillRect/>
          </a:stretch>
        </p:blipFill>
        <p:spPr>
          <a:xfrm>
            <a:off x="381000" y="1828800"/>
            <a:ext cx="5867400" cy="2895600"/>
          </a:xfrm>
          <a:prstGeom prst="rect">
            <a:avLst/>
          </a:prstGeom>
        </p:spPr>
      </p:pic>
      <p:pic>
        <p:nvPicPr>
          <p:cNvPr id="4" name="Picture 3" descr="centipe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276600"/>
            <a:ext cx="33528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940"/>
            <a:ext cx="8077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ookman Old Style" pitchFamily="18" charset="0"/>
                <a:cs typeface="Arial" pitchFamily="34" charset="0"/>
              </a:rPr>
              <a:t>Soil Organisms</a:t>
            </a:r>
          </a:p>
          <a:p>
            <a:pPr algn="ctr"/>
            <a:r>
              <a:rPr lang="en-US" sz="4000" u="sng" dirty="0" smtClean="0">
                <a:latin typeface="Bookman Old Style" pitchFamily="18" charset="0"/>
                <a:cs typeface="Arial" pitchFamily="34" charset="0"/>
              </a:rPr>
              <a:t>Bacteria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Picture 2" descr="soil bacte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676400"/>
            <a:ext cx="6553200" cy="4914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940"/>
            <a:ext cx="8077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ookman Old Style" pitchFamily="18" charset="0"/>
                <a:cs typeface="Arial" pitchFamily="34" charset="0"/>
              </a:rPr>
              <a:t>Soil Organisms</a:t>
            </a:r>
          </a:p>
          <a:p>
            <a:pPr algn="ctr"/>
            <a:r>
              <a:rPr lang="en-US" sz="4000" u="sng" dirty="0" smtClean="0">
                <a:latin typeface="Bookman Old Style" pitchFamily="18" charset="0"/>
                <a:cs typeface="Arial" pitchFamily="34" charset="0"/>
              </a:rPr>
              <a:t>Spiders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Picture 2" descr="spid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4762500" cy="4762500"/>
          </a:xfrm>
          <a:prstGeom prst="rect">
            <a:avLst/>
          </a:prstGeom>
        </p:spPr>
      </p:pic>
      <p:pic>
        <p:nvPicPr>
          <p:cNvPr id="4" name="Picture 3" descr="wolfspd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3076" y="3505200"/>
            <a:ext cx="3446123" cy="30670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940"/>
            <a:ext cx="8077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ookman Old Style" pitchFamily="18" charset="0"/>
                <a:cs typeface="Arial" pitchFamily="34" charset="0"/>
              </a:rPr>
              <a:t>Soil Organisms</a:t>
            </a:r>
          </a:p>
          <a:p>
            <a:pPr algn="ctr"/>
            <a:r>
              <a:rPr lang="en-US" sz="4000" u="sng" dirty="0" smtClean="0">
                <a:latin typeface="Bookman Old Style" pitchFamily="18" charset="0"/>
                <a:cs typeface="Arial" pitchFamily="34" charset="0"/>
              </a:rPr>
              <a:t>Nematodes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Picture 3" descr="nematod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429000"/>
            <a:ext cx="4800600" cy="3162300"/>
          </a:xfrm>
          <a:prstGeom prst="rect">
            <a:avLst/>
          </a:prstGeom>
        </p:spPr>
      </p:pic>
      <p:pic>
        <p:nvPicPr>
          <p:cNvPr id="3" name="Picture 2" descr="large_todes_L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828800"/>
            <a:ext cx="4648200" cy="30794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940"/>
            <a:ext cx="8077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ookman Old Style" pitchFamily="18" charset="0"/>
                <a:cs typeface="Arial" pitchFamily="34" charset="0"/>
              </a:rPr>
              <a:t>Soil Organisms</a:t>
            </a:r>
          </a:p>
          <a:p>
            <a:pPr algn="ctr"/>
            <a:r>
              <a:rPr lang="en-US" sz="4000" u="sng" dirty="0" smtClean="0">
                <a:latin typeface="Bookman Old Style" pitchFamily="18" charset="0"/>
                <a:cs typeface="Arial" pitchFamily="34" charset="0"/>
              </a:rPr>
              <a:t>Slug and Snails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Picture 3" descr="slu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4191000" cy="3143250"/>
          </a:xfrm>
          <a:prstGeom prst="rect">
            <a:avLst/>
          </a:prstGeom>
        </p:spPr>
      </p:pic>
      <p:pic>
        <p:nvPicPr>
          <p:cNvPr id="3" name="Picture 2" descr="sn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352800"/>
            <a:ext cx="4775200" cy="32948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940"/>
            <a:ext cx="8077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ookman Old Style" pitchFamily="18" charset="0"/>
                <a:cs typeface="Arial" pitchFamily="34" charset="0"/>
              </a:rPr>
              <a:t>Soil Organisms</a:t>
            </a:r>
          </a:p>
          <a:p>
            <a:pPr algn="ctr"/>
            <a:r>
              <a:rPr lang="en-US" sz="4000" u="sng" dirty="0" smtClean="0">
                <a:latin typeface="Bookman Old Style" pitchFamily="18" charset="0"/>
                <a:cs typeface="Arial" pitchFamily="34" charset="0"/>
              </a:rPr>
              <a:t>Other Animals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Picture 2" descr="badger_usfws.jpg"/>
          <p:cNvPicPr>
            <a:picLocks noChangeAspect="1"/>
          </p:cNvPicPr>
          <p:nvPr/>
        </p:nvPicPr>
        <p:blipFill>
          <a:blip r:embed="rId2" cstate="print"/>
          <a:srcRect l="8130" r="20323"/>
          <a:stretch>
            <a:fillRect/>
          </a:stretch>
        </p:blipFill>
        <p:spPr>
          <a:xfrm>
            <a:off x="304800" y="1828800"/>
            <a:ext cx="2667000" cy="2488553"/>
          </a:xfrm>
          <a:prstGeom prst="rect">
            <a:avLst/>
          </a:prstGeom>
        </p:spPr>
      </p:pic>
      <p:pic>
        <p:nvPicPr>
          <p:cNvPr id="7" name="Picture 6" descr="field-mouse-autumn.jpg"/>
          <p:cNvPicPr>
            <a:picLocks noChangeAspect="1"/>
          </p:cNvPicPr>
          <p:nvPr/>
        </p:nvPicPr>
        <p:blipFill>
          <a:blip r:embed="rId3" cstate="print"/>
          <a:srcRect l="22246" r="18432"/>
          <a:stretch>
            <a:fillRect/>
          </a:stretch>
        </p:blipFill>
        <p:spPr>
          <a:xfrm>
            <a:off x="7086600" y="1143000"/>
            <a:ext cx="1828800" cy="2090057"/>
          </a:xfrm>
          <a:prstGeom prst="rect">
            <a:avLst/>
          </a:prstGeom>
        </p:spPr>
      </p:pic>
      <p:pic>
        <p:nvPicPr>
          <p:cNvPr id="5" name="Picture 4" descr="lg_black_tailed_prairie_dogs.jpg"/>
          <p:cNvPicPr>
            <a:picLocks noChangeAspect="1"/>
          </p:cNvPicPr>
          <p:nvPr/>
        </p:nvPicPr>
        <p:blipFill>
          <a:blip r:embed="rId4" cstate="print"/>
          <a:srcRect l="11497" t="27551" r="11497"/>
          <a:stretch>
            <a:fillRect/>
          </a:stretch>
        </p:blipFill>
        <p:spPr>
          <a:xfrm>
            <a:off x="3124200" y="1828800"/>
            <a:ext cx="3124200" cy="2053872"/>
          </a:xfrm>
          <a:prstGeom prst="rect">
            <a:avLst/>
          </a:prstGeom>
        </p:spPr>
      </p:pic>
      <p:pic>
        <p:nvPicPr>
          <p:cNvPr id="8" name="Picture 7" descr="rolly-polly.jpg"/>
          <p:cNvPicPr>
            <a:picLocks noChangeAspect="1"/>
          </p:cNvPicPr>
          <p:nvPr/>
        </p:nvPicPr>
        <p:blipFill>
          <a:blip r:embed="rId5" cstate="print"/>
          <a:srcRect l="26829" t="12195" r="27439" b="12195"/>
          <a:stretch>
            <a:fillRect/>
          </a:stretch>
        </p:blipFill>
        <p:spPr>
          <a:xfrm>
            <a:off x="533400" y="4191000"/>
            <a:ext cx="1905000" cy="2362200"/>
          </a:xfrm>
          <a:prstGeom prst="rect">
            <a:avLst/>
          </a:prstGeom>
        </p:spPr>
      </p:pic>
      <p:pic>
        <p:nvPicPr>
          <p:cNvPr id="6" name="Picture 5" descr="Close-up_of_mo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4648200"/>
            <a:ext cx="2743200" cy="2057400"/>
          </a:xfrm>
          <a:prstGeom prst="rect">
            <a:avLst/>
          </a:prstGeom>
        </p:spPr>
      </p:pic>
      <p:pic>
        <p:nvPicPr>
          <p:cNvPr id="9" name="Picture 8" descr="woodchuck.jpg"/>
          <p:cNvPicPr>
            <a:picLocks noChangeAspect="1"/>
          </p:cNvPicPr>
          <p:nvPr/>
        </p:nvPicPr>
        <p:blipFill>
          <a:blip r:embed="rId7" cstate="print"/>
          <a:srcRect l="20833" t="27778" r="30833"/>
          <a:stretch>
            <a:fillRect/>
          </a:stretch>
        </p:blipFill>
        <p:spPr>
          <a:xfrm>
            <a:off x="4876800" y="3429000"/>
            <a:ext cx="2243797" cy="2514600"/>
          </a:xfrm>
          <a:prstGeom prst="rect">
            <a:avLst/>
          </a:prstGeom>
        </p:spPr>
      </p:pic>
      <p:pic>
        <p:nvPicPr>
          <p:cNvPr id="4" name="Picture 3" descr="red_fox.jpg"/>
          <p:cNvPicPr>
            <a:picLocks noChangeAspect="1"/>
          </p:cNvPicPr>
          <p:nvPr/>
        </p:nvPicPr>
        <p:blipFill>
          <a:blip r:embed="rId8" cstate="print"/>
          <a:srcRect l="13693" t="15556" b="14444"/>
          <a:stretch>
            <a:fillRect/>
          </a:stretch>
        </p:blipFill>
        <p:spPr>
          <a:xfrm>
            <a:off x="6172200" y="4900426"/>
            <a:ext cx="2731055" cy="17233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886200" y="228600"/>
            <a:ext cx="4876800" cy="1143000"/>
          </a:xfrm>
          <a:prstGeom prst="wedgeEllipseCallout">
            <a:avLst>
              <a:gd name="adj1" fmla="val -59125"/>
              <a:gd name="adj2" fmla="val 42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Bookman Old Style" pitchFamily="18" charset="0"/>
              </a:rPr>
              <a:t>Questions? </a:t>
            </a:r>
            <a:endParaRPr lang="en-US" sz="4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82940"/>
            <a:ext cx="7620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ookman Old Style" pitchFamily="18" charset="0"/>
                <a:cs typeface="Arial" pitchFamily="34" charset="0"/>
              </a:rPr>
              <a:t>Soil Forming Factors</a:t>
            </a:r>
          </a:p>
          <a:p>
            <a:pPr algn="ctr"/>
            <a:endParaRPr lang="en-US" sz="5400" dirty="0" smtClean="0">
              <a:latin typeface="Bookman Old Style" pitchFamily="18" charset="0"/>
              <a:cs typeface="Arial" pitchFamily="34" charset="0"/>
            </a:endParaRPr>
          </a:p>
          <a:p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Parent Material</a:t>
            </a:r>
          </a:p>
          <a:p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Climate</a:t>
            </a:r>
          </a:p>
          <a:p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	Precipitation</a:t>
            </a:r>
          </a:p>
          <a:p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	Temperature</a:t>
            </a:r>
          </a:p>
          <a:p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Biota</a:t>
            </a:r>
          </a:p>
          <a:p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Topography</a:t>
            </a:r>
          </a:p>
          <a:p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Time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82940"/>
            <a:ext cx="76200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ookman Old Style" pitchFamily="18" charset="0"/>
                <a:cs typeface="Arial" pitchFamily="34" charset="0"/>
              </a:rPr>
              <a:t>Soil Forming Factors</a:t>
            </a:r>
          </a:p>
          <a:p>
            <a:pPr algn="ctr"/>
            <a:r>
              <a:rPr lang="en-US" sz="4000" u="sng" dirty="0" smtClean="0">
                <a:latin typeface="Bookman Old Style" pitchFamily="18" charset="0"/>
                <a:cs typeface="Arial" pitchFamily="34" charset="0"/>
              </a:rPr>
              <a:t>Parent Material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What the soil is made from will determine what kind of soil it becomes and what kinds of minerals the soil contains.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940"/>
            <a:ext cx="80772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ookman Old Style" pitchFamily="18" charset="0"/>
                <a:cs typeface="Arial" pitchFamily="34" charset="0"/>
              </a:rPr>
              <a:t>Soil Forming Factors</a:t>
            </a:r>
          </a:p>
          <a:p>
            <a:pPr algn="ctr"/>
            <a:r>
              <a:rPr lang="en-US" sz="4000" u="sng" dirty="0" smtClean="0">
                <a:latin typeface="Bookman Old Style" pitchFamily="18" charset="0"/>
                <a:cs typeface="Arial" pitchFamily="34" charset="0"/>
              </a:rPr>
              <a:t>Climate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Precipitation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 water erosion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 humid areas… more leaching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 more moisture encourages vegetation … leads to greater organic matter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940"/>
            <a:ext cx="80772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ookman Old Style" pitchFamily="18" charset="0"/>
                <a:cs typeface="Arial" pitchFamily="34" charset="0"/>
              </a:rPr>
              <a:t>Soil Forming Factors</a:t>
            </a:r>
          </a:p>
          <a:p>
            <a:pPr algn="ctr"/>
            <a:r>
              <a:rPr lang="en-US" sz="4000" u="sng" dirty="0" smtClean="0">
                <a:latin typeface="Bookman Old Style" pitchFamily="18" charset="0"/>
                <a:cs typeface="Arial" pitchFamily="34" charset="0"/>
              </a:rPr>
              <a:t>Climate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Temperature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 warmer areas have more erosion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 decomposition happens faster in warmer areas… leads to more organic material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940"/>
            <a:ext cx="80772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ookman Old Style" pitchFamily="18" charset="0"/>
                <a:cs typeface="Arial" pitchFamily="34" charset="0"/>
              </a:rPr>
              <a:t>Soil Forming Factors</a:t>
            </a:r>
          </a:p>
          <a:p>
            <a:pPr algn="ctr"/>
            <a:r>
              <a:rPr lang="en-US" sz="4000" u="sng" dirty="0" smtClean="0">
                <a:latin typeface="Bookman Old Style" pitchFamily="18" charset="0"/>
                <a:cs typeface="Arial" pitchFamily="34" charset="0"/>
              </a:rPr>
              <a:t>Biota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Microorganisms help decompose organic material.</a:t>
            </a:r>
          </a:p>
          <a:p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Burrowing animals effect soil horizons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940"/>
            <a:ext cx="80772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ookman Old Style" pitchFamily="18" charset="0"/>
                <a:cs typeface="Arial" pitchFamily="34" charset="0"/>
              </a:rPr>
              <a:t>Soil Forming Factors</a:t>
            </a:r>
          </a:p>
          <a:p>
            <a:pPr algn="ctr"/>
            <a:r>
              <a:rPr lang="en-US" sz="4000" u="sng" dirty="0" smtClean="0">
                <a:latin typeface="Bookman Old Style" pitchFamily="18" charset="0"/>
                <a:cs typeface="Arial" pitchFamily="34" charset="0"/>
              </a:rPr>
              <a:t>Topography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Steep hills vs. slopes</a:t>
            </a:r>
          </a:p>
          <a:p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Depressions in the soil</a:t>
            </a:r>
          </a:p>
          <a:p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Hill </a:t>
            </a:r>
            <a:r>
              <a:rPr lang="en-US" sz="4000" dirty="0" err="1" smtClean="0">
                <a:latin typeface="Bookman Old Style" pitchFamily="18" charset="0"/>
                <a:cs typeface="Arial" pitchFamily="34" charset="0"/>
              </a:rPr>
              <a:t>dorection</a:t>
            </a:r>
            <a:endParaRPr lang="en-US" sz="4000" dirty="0" smtClean="0"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940"/>
            <a:ext cx="8077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ookman Old Style" pitchFamily="18" charset="0"/>
                <a:cs typeface="Arial" pitchFamily="34" charset="0"/>
              </a:rPr>
              <a:t>Soil Forming Factors</a:t>
            </a:r>
          </a:p>
          <a:p>
            <a:pPr algn="ctr"/>
            <a:r>
              <a:rPr lang="en-US" sz="4000" u="sng" dirty="0" smtClean="0">
                <a:latin typeface="Bookman Old Style" pitchFamily="18" charset="0"/>
                <a:cs typeface="Arial" pitchFamily="34" charset="0"/>
              </a:rPr>
              <a:t>Time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All soil development requires time… the amount of time depends on the other soil forming factors.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940"/>
            <a:ext cx="8077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ookman Old Style" pitchFamily="18" charset="0"/>
                <a:cs typeface="Arial" pitchFamily="34" charset="0"/>
              </a:rPr>
              <a:t>Soil Organisms</a:t>
            </a:r>
          </a:p>
          <a:p>
            <a:pPr algn="ctr"/>
            <a:r>
              <a:rPr lang="en-US" sz="4000" u="sng" dirty="0" smtClean="0">
                <a:latin typeface="Bookman Old Style" pitchFamily="18" charset="0"/>
                <a:cs typeface="Arial" pitchFamily="34" charset="0"/>
              </a:rPr>
              <a:t>Worms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Picture 3" descr="nightcrawler_-_redworm.jpg"/>
          <p:cNvPicPr>
            <a:picLocks noChangeAspect="1"/>
          </p:cNvPicPr>
          <p:nvPr/>
        </p:nvPicPr>
        <p:blipFill>
          <a:blip r:embed="rId2" cstate="print"/>
          <a:srcRect b="3394"/>
          <a:stretch>
            <a:fillRect/>
          </a:stretch>
        </p:blipFill>
        <p:spPr>
          <a:xfrm>
            <a:off x="1143000" y="1752600"/>
            <a:ext cx="6705600" cy="4953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174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Lindsay Rogers</dc:creator>
  <cp:lastModifiedBy>Lindsay Rogers</cp:lastModifiedBy>
  <cp:revision>25</cp:revision>
  <dcterms:created xsi:type="dcterms:W3CDTF">2011-02-23T19:43:38Z</dcterms:created>
  <dcterms:modified xsi:type="dcterms:W3CDTF">2015-11-19T20:32:45Z</dcterms:modified>
</cp:coreProperties>
</file>